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ono Light"/>
      <p:regular r:id="rId56"/>
      <p:bold r:id="rId57"/>
      <p:italic r:id="rId58"/>
      <p:boldItalic r:id="rId59"/>
    </p:embeddedFont>
    <p:embeddedFont>
      <p:font typeface="Google Sans"/>
      <p:regular r:id="rId60"/>
      <p:bold r:id="rId61"/>
      <p:italic r:id="rId62"/>
      <p:boldItalic r:id="rId63"/>
    </p:embeddedFont>
    <p:embeddedFont>
      <p:font typeface="Google Sans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italic.fntdata"/><Relationship Id="rId61" Type="http://schemas.openxmlformats.org/officeDocument/2006/relationships/font" Target="fonts/GoogleSans-bold.fntdata"/><Relationship Id="rId20" Type="http://schemas.openxmlformats.org/officeDocument/2006/relationships/slide" Target="slides/slide15.xml"/><Relationship Id="rId64" Type="http://schemas.openxmlformats.org/officeDocument/2006/relationships/font" Target="fonts/GoogleSansMedium-regular.fntdata"/><Relationship Id="rId63" Type="http://schemas.openxmlformats.org/officeDocument/2006/relationships/font" Target="fonts/Google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GoogleSansMedium-italic.fntdata"/><Relationship Id="rId21" Type="http://schemas.openxmlformats.org/officeDocument/2006/relationships/slide" Target="slides/slide16.xml"/><Relationship Id="rId65" Type="http://schemas.openxmlformats.org/officeDocument/2006/relationships/font" Target="fonts/GoogleSansMedium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font" Target="fonts/GoogleSansMedium-boldItalic.fntdata"/><Relationship Id="rId60" Type="http://schemas.openxmlformats.org/officeDocument/2006/relationships/font" Target="fonts/Google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Light-bold.fntdata"/><Relationship Id="rId12" Type="http://schemas.openxmlformats.org/officeDocument/2006/relationships/slide" Target="slides/slide7.xml"/><Relationship Id="rId56" Type="http://schemas.openxmlformats.org/officeDocument/2006/relationships/font" Target="fonts/RobotoMonoLight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645dc2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645dc2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b3f846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b3f846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645dc2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645dc2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5645dc2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5645dc2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514d53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514d53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5645dc2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5645dc2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b3f846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3b3f846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3b3f846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3b3f846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645dc2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645dc2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a638395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a638395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a638395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a638395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a638395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a638395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645dc2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645dc2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45dc2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45dc2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800089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800089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80008929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780008929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780008929_0_1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780008929_0_1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80008929_0_1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80008929_0_1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80008929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80008929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80008929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80008929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780008929_0_1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780008929_0_1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780008929_0_1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780008929_0_1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5645dc21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5645dc21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780008929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780008929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780008929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780008929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780008929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780008929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780008929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780008929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780008929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780008929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780008929_0_8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780008929_0_8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780008929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e780008929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3b176a5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3b176a5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3b176a5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3b176a5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b176a5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b176a5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40" Type="http://schemas.openxmlformats.org/officeDocument/2006/relationships/image" Target="../media/image75.png"/><Relationship Id="rId20" Type="http://schemas.openxmlformats.org/officeDocument/2006/relationships/image" Target="../media/image41.png"/><Relationship Id="rId42" Type="http://schemas.openxmlformats.org/officeDocument/2006/relationships/image" Target="../media/image66.png"/><Relationship Id="rId41" Type="http://schemas.openxmlformats.org/officeDocument/2006/relationships/image" Target="../media/image67.png"/><Relationship Id="rId22" Type="http://schemas.openxmlformats.org/officeDocument/2006/relationships/image" Target="../media/image48.png"/><Relationship Id="rId44" Type="http://schemas.openxmlformats.org/officeDocument/2006/relationships/image" Target="../media/image64.png"/><Relationship Id="rId21" Type="http://schemas.openxmlformats.org/officeDocument/2006/relationships/image" Target="../media/image45.png"/><Relationship Id="rId43" Type="http://schemas.openxmlformats.org/officeDocument/2006/relationships/image" Target="../media/image70.png"/><Relationship Id="rId24" Type="http://schemas.openxmlformats.org/officeDocument/2006/relationships/image" Target="../media/image50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26" Type="http://schemas.openxmlformats.org/officeDocument/2006/relationships/image" Target="../media/image51.png"/><Relationship Id="rId25" Type="http://schemas.openxmlformats.org/officeDocument/2006/relationships/image" Target="../media/image65.png"/><Relationship Id="rId28" Type="http://schemas.openxmlformats.org/officeDocument/2006/relationships/image" Target="../media/image56.png"/><Relationship Id="rId27" Type="http://schemas.openxmlformats.org/officeDocument/2006/relationships/image" Target="../media/image59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29" Type="http://schemas.openxmlformats.org/officeDocument/2006/relationships/image" Target="../media/image58.png"/><Relationship Id="rId7" Type="http://schemas.openxmlformats.org/officeDocument/2006/relationships/image" Target="../media/image30.png"/><Relationship Id="rId8" Type="http://schemas.openxmlformats.org/officeDocument/2006/relationships/image" Target="../media/image40.png"/><Relationship Id="rId31" Type="http://schemas.openxmlformats.org/officeDocument/2006/relationships/image" Target="../media/image57.png"/><Relationship Id="rId30" Type="http://schemas.openxmlformats.org/officeDocument/2006/relationships/image" Target="../media/image60.png"/><Relationship Id="rId11" Type="http://schemas.openxmlformats.org/officeDocument/2006/relationships/image" Target="../media/image31.png"/><Relationship Id="rId33" Type="http://schemas.openxmlformats.org/officeDocument/2006/relationships/image" Target="../media/image62.png"/><Relationship Id="rId10" Type="http://schemas.openxmlformats.org/officeDocument/2006/relationships/image" Target="../media/image39.png"/><Relationship Id="rId32" Type="http://schemas.openxmlformats.org/officeDocument/2006/relationships/image" Target="../media/image55.png"/><Relationship Id="rId13" Type="http://schemas.openxmlformats.org/officeDocument/2006/relationships/image" Target="../media/image36.png"/><Relationship Id="rId35" Type="http://schemas.openxmlformats.org/officeDocument/2006/relationships/image" Target="../media/image63.png"/><Relationship Id="rId12" Type="http://schemas.openxmlformats.org/officeDocument/2006/relationships/image" Target="../media/image47.png"/><Relationship Id="rId34" Type="http://schemas.openxmlformats.org/officeDocument/2006/relationships/image" Target="../media/image52.png"/><Relationship Id="rId15" Type="http://schemas.openxmlformats.org/officeDocument/2006/relationships/image" Target="../media/image46.png"/><Relationship Id="rId37" Type="http://schemas.openxmlformats.org/officeDocument/2006/relationships/image" Target="../media/image53.png"/><Relationship Id="rId14" Type="http://schemas.openxmlformats.org/officeDocument/2006/relationships/image" Target="../media/image42.png"/><Relationship Id="rId36" Type="http://schemas.openxmlformats.org/officeDocument/2006/relationships/image" Target="../media/image61.png"/><Relationship Id="rId17" Type="http://schemas.openxmlformats.org/officeDocument/2006/relationships/image" Target="../media/image34.png"/><Relationship Id="rId39" Type="http://schemas.openxmlformats.org/officeDocument/2006/relationships/image" Target="../media/image68.png"/><Relationship Id="rId16" Type="http://schemas.openxmlformats.org/officeDocument/2006/relationships/image" Target="../media/image37.png"/><Relationship Id="rId38" Type="http://schemas.openxmlformats.org/officeDocument/2006/relationships/image" Target="../media/image77.png"/><Relationship Id="rId19" Type="http://schemas.openxmlformats.org/officeDocument/2006/relationships/image" Target="../media/image49.png"/><Relationship Id="rId18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A8600"/>
                </a:solidFill>
              </a:rPr>
              <a:t>Editable Location</a:t>
            </a:r>
            <a:endParaRPr sz="1600"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Editable Location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Slide Formats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Full screen slides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Use full-screen slides whenever it makes the most sense for the content you’re creating. The extra slide real estate for full-screen allows for larger graphics and larger text.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you’re doing a VO or designing a full-screen animated video, you would use this layout for every slide in your deck.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Aligned Title</a:t>
            </a:r>
            <a:endParaRPr b="1"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Column Title</a:t>
            </a:r>
            <a:endParaRPr b="1"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Column Title</a:t>
            </a:r>
            <a:endParaRPr b="1"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50%</a:t>
            </a:r>
            <a:endParaRPr b="1"/>
          </a:p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6"/>
          <p:cNvSpPr txBox="1"/>
          <p:nvPr>
            <p:ph idx="3" type="title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Color &amp; Typography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3" name="Google Shape;233;p43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more than</a:t>
            </a:r>
            <a:endParaRPr/>
          </a:p>
        </p:txBody>
      </p:sp>
      <p:sp>
        <p:nvSpPr>
          <p:cNvPr id="234" name="Google Shape;234;p43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2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5" name="Google Shape;275;p4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276" name="Google Shape;276;p4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7" name="Google Shape;277;p4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78" name="Google Shape;278;p4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79" name="Google Shape;279;p4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280" name="Google Shape;280;p4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281" name="Google Shape;281;p4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2" name="Google Shape;282;p4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3" name="Google Shape;283;p4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4" name="Google Shape;284;p4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285" name="Google Shape;285;p4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86" name="Google Shape;286;p4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fmla="val 0" name="adj"/>
            </a:avLst>
          </a:prstGeom>
          <a:solidFill>
            <a:srgbClr val="DCE5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b="0" i="0" lang="en" sz="800" u="none" cap="none" strike="noStrik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287" name="Google Shape;287;p4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b="0" i="0" lang="en" sz="6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288" name="Google Shape;288;p4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289" name="Google Shape;289;p4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0" name="Google Shape;290;p4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291" name="Google Shape;291;p4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fmla="val 50000" name="adj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292" name="Google Shape;292;p4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293" name="Google Shape;293;p4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294" name="Google Shape;294;p4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5" name="Google Shape;295;p4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296" name="Google Shape;296;p4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7" name="Google Shape;297;p4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cap="flat" cmpd="sng" w="9525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8" name="Google Shape;298;p4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299" name="Google Shape;299;p4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6" name="Google Shape;306;p5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7" name="Google Shape;307;p5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8" name="Google Shape;308;p5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3" name="Google Shape;313;p5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4" name="Google Shape;314;p5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5" name="Google Shape;315;p5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6" name="Google Shape;316;p5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7" name="Google Shape;317;p5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8" name="Google Shape;318;p5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9" name="Google Shape;319;p5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20" name="Google Shape;320;p5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428067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2571858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428067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2571858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93876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993876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7289649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7289649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>
            <a:stCxn id="341" idx="0"/>
            <a:endCxn id="342" idx="0"/>
          </p:cNvCxnSpPr>
          <p:nvPr/>
        </p:nvCxnSpPr>
        <p:spPr>
          <a:xfrm flipH="1" rot="10800000">
            <a:off x="1426688" y="1115738"/>
            <a:ext cx="15627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43" name="Google Shape;343;p51"/>
          <p:cNvCxnSpPr>
            <a:stCxn id="344" idx="0"/>
            <a:endCxn id="342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45" name="Google Shape;345;p51"/>
          <p:cNvCxnSpPr>
            <a:stCxn id="342" idx="0"/>
            <a:endCxn id="346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7" name="Google Shape;347;p5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44" name="Google Shape;344;p5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46" name="Google Shape;346;p5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42" name="Google Shape;342;p5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5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50" name="Google Shape;350;p5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51" name="Google Shape;351;p51"/>
          <p:cNvCxnSpPr>
            <a:stCxn id="350" idx="0"/>
            <a:endCxn id="346" idx="0"/>
          </p:cNvCxnSpPr>
          <p:nvPr/>
        </p:nvCxnSpPr>
        <p:spPr>
          <a:xfrm flipH="1" rot="10800000">
            <a:off x="3715004" y="2585926"/>
            <a:ext cx="8571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52" name="Google Shape;352;p51"/>
          <p:cNvCxnSpPr>
            <a:stCxn id="341" idx="0"/>
            <a:endCxn id="349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3" name="Google Shape;353;p5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2883130" y="1425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61" name="Google Shape;361;p5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2" name="Google Shape;362;p5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3" name="Google Shape;363;p5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4" name="Google Shape;364;p5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65" name="Google Shape;365;p5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66" name="Google Shape;366;p5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67" name="Google Shape;367;p5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1485169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485169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485169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5" name="Google Shape;375;p5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6" name="Google Shape;376;p5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2986440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2986440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2986440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5" name="Google Shape;385;p5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6" name="Google Shape;386;p5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7" name="Google Shape;387;p5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4487711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4487711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4487711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5" name="Google Shape;395;p5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6" name="Google Shape;396;p5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7" name="Google Shape;397;p5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5988983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5988983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988983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0" name="Google Shape;410;p53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" name="Google Shape;411;p53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2" name="Google Shape;412;p53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3" name="Google Shape;413;p53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" name="Google Shape;414;p53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417" name="Google Shape;417;p53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418" name="Google Shape;418;p53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19" name="Google Shape;419;p53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0" name="Google Shape;420;p53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1" name="Google Shape;421;p53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2" name="Google Shape;422;p53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3" name="Google Shape;423;p53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4" name="Google Shape;424;p53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fmla="val 1348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5" name="Google Shape;425;p53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6" name="Google Shape;426;p53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7" name="Google Shape;427;p53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8" name="Google Shape;428;p53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9" name="Google Shape;429;p53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30" name="Google Shape;430;p53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1" name="Google Shape;431;p53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2" name="Google Shape;432;p53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3" name="Google Shape;433;p53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1942507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66976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67347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7392223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1942507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366976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567347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392223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1942507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7392223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4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1" name="Google Shape;461;p54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2" name="Google Shape;462;p54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3" name="Google Shape;463;p54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64" name="Google Shape;464;p54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65" name="Google Shape;465;p54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66" name="Google Shape;466;p54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67" name="Google Shape;467;p54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68" name="Google Shape;468;p54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70" name="Google Shape;470;p54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71" name="Google Shape;471;p54"/>
          <p:cNvCxnSpPr>
            <a:stCxn id="468" idx="2"/>
            <a:endCxn id="470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2" name="Google Shape;472;p54"/>
          <p:cNvSpPr/>
          <p:nvPr/>
        </p:nvSpPr>
        <p:spPr>
          <a:xfrm>
            <a:off x="2447449" y="2669857"/>
            <a:ext cx="412452" cy="11920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CAD4D"/>
            </a:solidFill>
            <a:prstDash val="solid"/>
            <a:miter lim="400000"/>
            <a:headEnd len="med" w="med" type="triangl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474" name="Google Shape;474;p54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75" name="Google Shape;475;p54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6" name="Google Shape;476;p54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7" name="Google Shape;477;p54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478" name="Google Shape;478;p54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479" name="Google Shape;479;p54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480" name="Google Shape;480;p54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1" name="Google Shape;481;p54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2" name="Google Shape;482;p54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3" name="Google Shape;483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5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9" name="Google Shape;489;p55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55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1" name="Google Shape;491;p55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3" name="Google Shape;493;p55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5" name="Google Shape;495;p55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7" name="Google Shape;497;p55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9" name="Google Shape;499;p55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descr="Image"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fmla="val 8075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10" name="Google Shape;510;p55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5"/>
          <p:cNvSpPr/>
          <p:nvPr/>
        </p:nvSpPr>
        <p:spPr>
          <a:xfrm>
            <a:off x="1286384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2558425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3830467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102508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374549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7646591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462818" y="3776375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56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4" name="Google Shape;524;p56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7" name="Google Shape;527;p56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9" name="Google Shape;529;p56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1" name="Google Shape;531;p56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3" name="Google Shape;533;p56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34" name="Google Shape;534;p56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35" name="Google Shape;535;p56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36" name="Google Shape;536;p56"/>
          <p:cNvCxnSpPr>
            <a:stCxn id="531" idx="0"/>
            <a:endCxn id="535" idx="0"/>
          </p:cNvCxnSpPr>
          <p:nvPr/>
        </p:nvCxnSpPr>
        <p:spPr>
          <a:xfrm flipH="1" rot="10800000">
            <a:off x="3926563" y="2437930"/>
            <a:ext cx="762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7" name="Google Shape;537;p56"/>
          <p:cNvCxnSpPr>
            <a:stCxn id="535" idx="0"/>
            <a:endCxn id="527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38" name="Google Shape;538;p56"/>
          <p:cNvCxnSpPr>
            <a:stCxn id="531" idx="0"/>
            <a:endCxn id="534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9" name="Google Shape;539;p56"/>
          <p:cNvCxnSpPr>
            <a:stCxn id="534" idx="0"/>
            <a:endCxn id="525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0" name="Google Shape;540;p56"/>
          <p:cNvCxnSpPr>
            <a:stCxn id="533" idx="0"/>
            <a:endCxn id="529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1" name="Google Shape;541;p56"/>
          <p:cNvCxnSpPr>
            <a:stCxn id="533" idx="0"/>
            <a:endCxn id="527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2" name="Google Shape;542;p56"/>
          <p:cNvCxnSpPr>
            <a:stCxn id="543" idx="0"/>
            <a:endCxn id="533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4" name="Google Shape;544;p56"/>
          <p:cNvCxnSpPr>
            <a:stCxn id="543" idx="0"/>
            <a:endCxn id="534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5" name="Google Shape;545;p56"/>
          <p:cNvCxnSpPr>
            <a:stCxn id="543" idx="0"/>
            <a:endCxn id="535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6" name="Google Shape;546;p56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47" name="Google Shape;547;p56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8" name="Google Shape;548;p56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49" name="Google Shape;549;p56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0" name="Google Shape;550;p56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51" name="Google Shape;551;p56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2" name="Google Shape;552;p56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53" name="Google Shape;553;p56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56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55" name="Google Shape;555;p56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855335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043840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2234362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1428638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fmla="val 19159" name="adj"/>
            </a:avLst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63" name="Google Shape;563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7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9" name="Google Shape;569;p57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0" name="Google Shape;570;p57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1" name="Google Shape;571;p57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2" name="Google Shape;572;p57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3" name="Google Shape;573;p57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4" name="Google Shape;574;p57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5" name="Google Shape;575;p57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6" name="Google Shape;576;p57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7" name="Google Shape;577;p57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579" name="Google Shape;579;p57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580" name="Google Shape;580;p57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581" name="Google Shape;581;p57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582" name="Google Shape;582;p57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583" name="Google Shape;583;p57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5" name="Google Shape;585;p57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6" name="Google Shape;586;p57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7" name="Google Shape;587;p57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8" name="Google Shape;588;p57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9" name="Google Shape;589;p57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0" name="Google Shape;590;p57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1" name="Google Shape;591;p57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2" name="Google Shape;592;p57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3" name="Google Shape;593;p57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594" name="Google Shape;594;p57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54839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346461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6898136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3186035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Editable Location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23" name="Google Shape;623;p59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24" name="Google Shape;624;p59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25" name="Google Shape;625;p59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26" name="Google Shape;626;p59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27" name="Google Shape;627;p59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28" name="Google Shape;628;p59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29" name="Google Shape;629;p59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30" name="Google Shape;630;p59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31" name="Google Shape;631;p59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32" name="Google Shape;632;p59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33" name="Google Shape;633;p59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34" name="Google Shape;634;p59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35" name="Google Shape;635;p59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36" name="Google Shape;636;p59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37" name="Google Shape;637;p59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38" name="Google Shape;638;p59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39" name="Google Shape;639;p59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40" name="Google Shape;640;p59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41" name="Google Shape;641;p59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42" name="Google Shape;642;p59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43" name="Google Shape;643;p59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44" name="Google Shape;644;p59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45" name="Google Shape;645;p59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46" name="Google Shape;646;p59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47" name="Google Shape;647;p59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48" name="Google Shape;648;p59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49" name="Google Shape;649;p59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50" name="Google Shape;650;p59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51" name="Google Shape;651;p59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52" name="Google Shape;652;p59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53" name="Google Shape;653;p59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54" name="Google Shape;654;p59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55" name="Google Shape;655;p59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56" name="Google Shape;656;p59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57" name="Google Shape;657;p59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58" name="Google Shape;658;p59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59" name="Google Shape;659;p59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60" name="Google Shape;660;p59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61" name="Google Shape;661;p59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62" name="Google Shape;662;p59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63" name="Google Shape;663;p59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64" name="Google Shape;664;p59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65" name="Google Shape;665;p59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66" name="Google Shape;666;p59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67" name="Google Shape;667;p59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59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59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59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59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8" name="Google Shape;678;p59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679" name="Google Shape;679;p59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83" name="Google Shape;683;p59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59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59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59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59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59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9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9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9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9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59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17" name="Google Shape;7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18" name="Google Shape;718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24" name="Google Shape;724;p60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25" name="Google Shape;725;p60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26" name="Google Shape;726;p60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27" name="Google Shape;727;p60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28" name="Google Shape;728;p60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29" name="Google Shape;729;p60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30" name="Google Shape;730;p60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31" name="Google Shape;731;p60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32" name="Google Shape;732;p60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33" name="Google Shape;733;p60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34" name="Google Shape;734;p60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35" name="Google Shape;735;p60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36" name="Google Shape;736;p60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37" name="Google Shape;737;p60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38" name="Google Shape;738;p60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39" name="Google Shape;739;p60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40" name="Google Shape;740;p60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41" name="Google Shape;741;p60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42" name="Google Shape;742;p60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43" name="Google Shape;743;p60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44" name="Google Shape;744;p60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45" name="Google Shape;745;p60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46" name="Google Shape;746;p60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47" name="Google Shape;747;p60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48" name="Google Shape;748;p60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49" name="Google Shape;749;p60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50" name="Google Shape;750;p60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51" name="Google Shape;751;p60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52" name="Google Shape;752;p60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53" name="Google Shape;753;p60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54" name="Google Shape;754;p60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55" name="Google Shape;755;p60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56" name="Google Shape;756;p60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57" name="Google Shape;757;p60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58" name="Google Shape;758;p60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59" name="Google Shape;759;p60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60" name="Google Shape;760;p60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61" name="Google Shape;761;p60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62" name="Google Shape;762;p60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63" name="Google Shape;763;p60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64" name="Google Shape;764;p60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65" name="Google Shape;765;p60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66" name="Google Shape;766;p60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67" name="Google Shape;767;p60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68" name="Google Shape;768;p60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1" name="Google Shape;781;p60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2" name="Google Shape;782;p60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1" name="Google Shape;791;p60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60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6" name="Google Shape;796;p60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60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0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0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0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60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60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60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60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814" name="Google Shape;81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15" name="Google Shape;815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21" name="Google Shape;821;p61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22" name="Google Shape;822;p61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23" name="Google Shape;823;p61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24" name="Google Shape;824;p61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25" name="Google Shape;825;p61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26" name="Google Shape;826;p61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27" name="Google Shape;827;p61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28" name="Google Shape;828;p61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29" name="Google Shape;829;p61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30" name="Google Shape;830;p61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31" name="Google Shape;831;p61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32" name="Google Shape;832;p61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33" name="Google Shape;833;p61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34" name="Google Shape;834;p61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35" name="Google Shape;835;p61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36" name="Google Shape;836;p61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37" name="Google Shape;837;p61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38" name="Google Shape;838;p61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39" name="Google Shape;839;p61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40" name="Google Shape;840;p61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41" name="Google Shape;841;p61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42" name="Google Shape;842;p61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43" name="Google Shape;843;p61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44" name="Google Shape;844;p61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45" name="Google Shape;845;p61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46" name="Google Shape;846;p61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47" name="Google Shape;847;p61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48" name="Google Shape;848;p61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49" name="Google Shape;849;p61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50" name="Google Shape;850;p61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51" name="Google Shape;851;p61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52" name="Google Shape;852;p61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53" name="Google Shape;853;p61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54" name="Google Shape;854;p61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55" name="Google Shape;855;p61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56" name="Google Shape;856;p61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57" name="Google Shape;857;p61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58" name="Google Shape;858;p61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59" name="Google Shape;859;p61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60" name="Google Shape;860;p61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61" name="Google Shape;861;p61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62" name="Google Shape;862;p61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63" name="Google Shape;863;p61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64" name="Google Shape;864;p61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65" name="Google Shape;865;p61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1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5" name="Google Shape;875;p61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6" name="Google Shape;876;p61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61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9" name="Google Shape;879;p61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61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61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61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4" name="Google Shape;884;p61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5" name="Google Shape;885;p61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61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7" name="Google Shape;887;p61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8" name="Google Shape;888;p61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9" name="Google Shape;889;p61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61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1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1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1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1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1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1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1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1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1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1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12" name="Google Shape;9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13" name="Google Shape;913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19" name="Google Shape;919;p62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20" name="Google Shape;920;p62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21" name="Google Shape;921;p62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22" name="Google Shape;922;p62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23" name="Google Shape;923;p62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24" name="Google Shape;924;p62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25" name="Google Shape;925;p62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26" name="Google Shape;926;p62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27" name="Google Shape;927;p62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28" name="Google Shape;928;p62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29" name="Google Shape;929;p62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30" name="Google Shape;930;p62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2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2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2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2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2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39" name="Google Shape;939;p62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40" name="Google Shape;940;p62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3" name="Google Shape;943;p62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44" name="Google Shape;944;p62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9" name="Google Shape;949;p62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50" name="Google Shape;950;p62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954" name="Google Shape;9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955" name="Google Shape;955;p62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956" name="Google Shape;956;p62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58" name="Google Shape;95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59" name="Google Shape;959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65" name="Google Shape;965;p63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66" name="Google Shape;966;p63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67" name="Google Shape;967;p63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68" name="Google Shape;968;p63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69" name="Google Shape;969;p63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70" name="Google Shape;970;p63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71" name="Google Shape;971;p63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972" name="Google Shape;972;p63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973" name="Google Shape;973;p63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974" name="Google Shape;974;p63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975" name="Google Shape;975;p63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976" name="Google Shape;976;p63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977" name="Google Shape;977;p63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978" name="Google Shape;978;p63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979" name="Google Shape;979;p63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980" name="Google Shape;980;p63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981" name="Google Shape;981;p63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982" name="Google Shape;982;p63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983" name="Google Shape;983;p63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984" name="Google Shape;984;p63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985" name="Google Shape;985;p63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986" name="Google Shape;986;p63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descr="Google Shape;647;p29" id="987" name="Google Shape;9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988" name="Google Shape;9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989" name="Google Shape;98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3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991" name="Google Shape;991;p63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descr="Google Shape;652;p29" id="992" name="Google Shape;99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993" name="Google Shape;99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995" name="Google Shape;995;p63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996" name="Google Shape;996;p63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997" name="Google Shape;997;p63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descr="Google Shape;658;p29" id="998" name="Google Shape;99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999" name="Google Shape;999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3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descr="Google Shape;661;p29" id="1001" name="Google Shape;1001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1002" name="Google Shape;1002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1003" name="Google Shape;1003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1004" name="Google Shape;1004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1005" name="Google Shape;1005;p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1006" name="Google Shape;1006;p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1007" name="Google Shape;1007;p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1008" name="Google Shape;1008;p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1009" name="Google Shape;1009;p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1010" name="Google Shape;1010;p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1011" name="Google Shape;1011;p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1012" name="Google Shape;1012;p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1013" name="Google Shape;1013;p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1014" name="Google Shape;1014;p6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1015" name="Google Shape;1015;p6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1016" name="Google Shape;1016;p6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1017" name="Google Shape;1017;p6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1018" name="Google Shape;1018;p6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1019" name="Google Shape;1019;p6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1020" name="Google Shape;1020;p6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1021" name="Google Shape;1021;p6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3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23" name="Google Shape;1023;p63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24" name="Google Shape;1024;p63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descr="Google Shape;685;p29" id="1025" name="Google Shape;1025;p6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1026" name="Google Shape;1026;p6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1027" name="Google Shape;1027;p6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3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PRC</a:t>
            </a:r>
            <a:endParaRPr sz="500"/>
          </a:p>
        </p:txBody>
      </p:sp>
      <p:sp>
        <p:nvSpPr>
          <p:cNvPr id="1029" name="Google Shape;1029;p63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30" name="Google Shape;1030;p63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descr="Google Shape;691;p29" id="1031" name="Google Shape;1031;p6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1032" name="Google Shape;1032;p6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3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34" name="Google Shape;1034;p63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35" name="Google Shape;1035;p63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36" name="Google Shape;1036;p63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descr="Google Shape;697;p29" id="1037" name="Google Shape;1037;p6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1038" name="Google Shape;1038;p6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1039" name="Google Shape;1039;p6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1040" name="Google Shape;1040;p6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42" name="Google Shape;1042;p63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descr="Google Shape;703;p29" id="1043" name="Google Shape;1043;p6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1044" name="Google Shape;1044;p6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3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descr="Google Shape;706;p29" id="1046" name="Google Shape;1046;p63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3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48" name="Google Shape;1048;p63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descr="Google Shape;709;p29" id="1049" name="Google Shape;1049;p63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1050" name="Google Shape;1050;p63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5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5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5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5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5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5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5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086" name="Google Shape;1086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Editable Location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A8600"/>
                </a:solidFill>
              </a:rPr>
              <a:t>Editable Location</a:t>
            </a:r>
            <a:endParaRPr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Editable Location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Editable Location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